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75" r:id="rId15"/>
    <p:sldId id="299" r:id="rId16"/>
    <p:sldId id="276" r:id="rId17"/>
    <p:sldId id="277" r:id="rId18"/>
    <p:sldId id="278" r:id="rId19"/>
    <p:sldId id="293" r:id="rId20"/>
    <p:sldId id="294" r:id="rId21"/>
    <p:sldId id="295" r:id="rId22"/>
    <p:sldId id="296" r:id="rId23"/>
    <p:sldId id="297" r:id="rId24"/>
    <p:sldId id="281" r:id="rId25"/>
    <p:sldId id="282" r:id="rId26"/>
    <p:sldId id="286" r:id="rId27"/>
    <p:sldId id="300" r:id="rId28"/>
    <p:sldId id="287" r:id="rId29"/>
    <p:sldId id="298" r:id="rId30"/>
    <p:sldId id="288" r:id="rId31"/>
    <p:sldId id="289" r:id="rId32"/>
    <p:sldId id="285" r:id="rId33"/>
    <p:sldId id="291" r:id="rId34"/>
    <p:sldId id="292" r:id="rId35"/>
  </p:sldIdLst>
  <p:sldSz cx="24382413" cy="13716000"/>
  <p:notesSz cx="6858000" cy="9144000"/>
  <p:defaultTextStyle>
    <a:defPPr>
      <a:defRPr lang="zh-CN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7" d="100"/>
          <a:sy n="37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-12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9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7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5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6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6" name="Subtitle 5"/>
          <p:cNvSpPr txBox="1">
            <a:spLocks/>
          </p:cNvSpPr>
          <p:nvPr/>
        </p:nvSpPr>
        <p:spPr>
          <a:xfrm>
            <a:off x="979805" y="12071050"/>
            <a:ext cx="12997451" cy="69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如何为您的用户创造一个非凡的快捷的金融体验</a:t>
            </a:r>
            <a:endParaRPr lang="en-US" sz="4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Segoe UI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79806" y="8883712"/>
            <a:ext cx="16916308" cy="3108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金融类</a:t>
            </a:r>
            <a: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/>
            </a:r>
            <a:b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</a:br>
            <a:r>
              <a:rPr lang="en-US" sz="10000" dirty="0" smtClean="0">
                <a:solidFill>
                  <a:schemeClr val="bg1"/>
                </a:solidFill>
              </a:rPr>
              <a:t>Apps for Windows </a:t>
            </a:r>
            <a:r>
              <a:rPr lang="en-US" altLang="zh-CN" sz="10000" dirty="0" smtClean="0">
                <a:solidFill>
                  <a:schemeClr val="bg1"/>
                </a:solidFill>
              </a:rPr>
              <a:t>10</a:t>
            </a:r>
            <a:r>
              <a:rPr lang="en-US" sz="10000" dirty="0" smtClean="0">
                <a:solidFill>
                  <a:schemeClr val="bg1"/>
                </a:solidFill>
              </a:rPr>
              <a:t> 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我的账户 </a:t>
            </a:r>
            <a:r>
              <a:rPr lang="en-US" altLang="zh-CN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账户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1" y="3437372"/>
            <a:ext cx="5155555" cy="942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158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我的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账户 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账户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64" y="3945309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转账汇款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974" y="3118656"/>
            <a:ext cx="11903692" cy="9800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63" y="3118655"/>
            <a:ext cx="3990972" cy="98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转账成功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56" y="3437372"/>
            <a:ext cx="5155555" cy="94222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96" y="3437373"/>
            <a:ext cx="14737323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登录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2" y="3835708"/>
            <a:ext cx="4935901" cy="8774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7" y="3835709"/>
            <a:ext cx="13267690" cy="88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Cortana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675" y="3835708"/>
            <a:ext cx="4944721" cy="8823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71" y="3835708"/>
            <a:ext cx="4935903" cy="88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426937" y="984079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快捷操作 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未登录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45251"/>
            <a:ext cx="13267689" cy="8845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845251"/>
            <a:ext cx="4975383" cy="88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快捷操作 </a:t>
            </a:r>
            <a:r>
              <a:rPr lang="en-US" altLang="zh-CN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已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登录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4" y="3845251"/>
            <a:ext cx="4970016" cy="88355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4" y="3845251"/>
            <a:ext cx="13253376" cy="883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理财投资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845251"/>
            <a:ext cx="13162400" cy="8774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845251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生活服务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875815"/>
            <a:ext cx="13267692" cy="88451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875815"/>
            <a:ext cx="4975385" cy="8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477888" y="5977876"/>
            <a:ext cx="14657613" cy="1860824"/>
            <a:chOff x="8477888" y="5977876"/>
            <a:chExt cx="14657613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11377842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应用描述</a:t>
              </a:r>
              <a:endParaRPr kumimoji="0" lang="en-US" sz="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11377842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APP Description</a:t>
              </a:r>
              <a:endParaRPr kumimoji="0" lang="en-US" sz="4000" b="0" i="0" u="none" strike="noStrike" kern="1200" cap="none" spc="3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Arial" charset="0"/>
              </a:endParaRP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847788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3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我的账户 </a:t>
            </a:r>
            <a:r>
              <a:rPr lang="en-US" altLang="zh-CN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账户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96" y="3875815"/>
            <a:ext cx="4935900" cy="87749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549" y="3875815"/>
            <a:ext cx="4935900" cy="87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我的账户 </a:t>
            </a:r>
            <a:r>
              <a:rPr lang="en-US" altLang="zh-CN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账户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3835707"/>
            <a:ext cx="13282007" cy="88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转账汇款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92" y="3875816"/>
            <a:ext cx="3076014" cy="89061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32" y="3875816"/>
            <a:ext cx="13359297" cy="89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转账成功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875815"/>
            <a:ext cx="4935901" cy="87749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875815"/>
            <a:ext cx="13267692" cy="8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444539" y="5977876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应用场景和</a:t>
            </a:r>
            <a:r>
              <a:rPr lang="en-US" altLang="zh-CN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W10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特性</a:t>
            </a:r>
            <a:endParaRPr lang="en-US" altLang="zh-CN" sz="8000" spc="-20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444539" y="6908288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App </a:t>
            </a: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scenarios and W10 feature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204948" y="636470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en-US" sz="18000" b="0" i="0" u="none" strike="noStrike" kern="1200" cap="none" spc="-200" normalizeH="0" baseline="0" noProof="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平台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86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Adaptive UI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03" y="3258388"/>
            <a:ext cx="4532720" cy="82733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08" y="831112"/>
            <a:ext cx="24380951" cy="13714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03" y="3946450"/>
            <a:ext cx="4031797" cy="71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语音助手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Cortana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98696" y="5322011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用户可以通过语音助手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查询还款和查询理财产品。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信息图表展示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7525137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Cortana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556480" y="5922902"/>
            <a:ext cx="59350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用户可以通过可视化信息图表来更加只管清晰的了解相关数据动态。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314368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转账汇款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Remittance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9806" y="6042391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用户可以查看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购买的订单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9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Windows</a:t>
            </a: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生物识别认证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11566203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Windows Hello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12" y="1270213"/>
            <a:ext cx="22164501" cy="124675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9807" y="6042391"/>
            <a:ext cx="6544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用户通过摄像头来更加安全快速的登陆账户和转账汇款等。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69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214940" y="1474203"/>
            <a:ext cx="2954655" cy="1901699"/>
            <a:chOff x="979806" y="3067871"/>
            <a:chExt cx="2954655" cy="1901699"/>
          </a:xfrm>
        </p:grpSpPr>
        <p:sp>
          <p:nvSpPr>
            <p:cNvPr id="50" name="文本框 49"/>
            <p:cNvSpPr txBox="1"/>
            <p:nvPr/>
          </p:nvSpPr>
          <p:spPr>
            <a:xfrm>
              <a:off x="979806" y="4323239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金融类型应用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79806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定位：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933078" y="1474203"/>
            <a:ext cx="3416320" cy="1901698"/>
            <a:chOff x="7697944" y="3067871"/>
            <a:chExt cx="3416320" cy="1901698"/>
          </a:xfrm>
        </p:grpSpPr>
        <p:sp>
          <p:nvSpPr>
            <p:cNvPr id="51" name="文本框 50"/>
            <p:cNvSpPr txBox="1"/>
            <p:nvPr/>
          </p:nvSpPr>
          <p:spPr>
            <a:xfrm>
              <a:off x="7697944" y="4323238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互联网金融模式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97944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模式：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214940" y="4871939"/>
            <a:ext cx="21814902" cy="784830"/>
            <a:chOff x="979806" y="5943098"/>
            <a:chExt cx="21814902" cy="784830"/>
          </a:xfrm>
        </p:grpSpPr>
        <p:sp>
          <p:nvSpPr>
            <p:cNvPr id="54" name="文本框 53"/>
            <p:cNvSpPr txBox="1"/>
            <p:nvPr/>
          </p:nvSpPr>
          <p:spPr>
            <a:xfrm>
              <a:off x="979806" y="5943098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流程：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895715" y="6046937"/>
              <a:ext cx="19898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应用分为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常用操作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、投资理财、生活服务、业务服务四大板块。用户可以通过导航进行板块的切换。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17968" y="6367574"/>
            <a:ext cx="19711873" cy="1477328"/>
            <a:chOff x="3082834" y="7206131"/>
            <a:chExt cx="19711873" cy="1477328"/>
          </a:xfrm>
        </p:grpSpPr>
        <p:sp>
          <p:nvSpPr>
            <p:cNvPr id="56" name="文本框 55"/>
            <p:cNvSpPr txBox="1"/>
            <p:nvPr/>
          </p:nvSpPr>
          <p:spPr>
            <a:xfrm>
              <a:off x="5669393" y="7206131"/>
              <a:ext cx="171253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在登陆前用户可以看到常用操作的快捷入口，如想进入查看则需登录账户。登陆后，用户可以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这里通过快捷入口更加快捷的进入相关操作界面，并且可以自定义自己的快捷入口。初始化界面的快捷入口分别为：账户余额、交易明细、转账汇款、信用卡还款、我的理财和添加自定义。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365983" y="7206131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常用操作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3082834" y="731520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317968" y="8055264"/>
            <a:ext cx="19711873" cy="553998"/>
            <a:chOff x="3082834" y="8640428"/>
            <a:chExt cx="19711873" cy="553998"/>
          </a:xfrm>
        </p:grpSpPr>
        <p:sp>
          <p:nvSpPr>
            <p:cNvPr id="58" name="文本框 57"/>
            <p:cNvSpPr txBox="1"/>
            <p:nvPr/>
          </p:nvSpPr>
          <p:spPr>
            <a:xfrm>
              <a:off x="5669393" y="8640428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用户可以在这里查看并购买相关理财。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365983" y="8640428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投资理财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082834" y="8751463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317968" y="9281289"/>
            <a:ext cx="19711873" cy="553998"/>
            <a:chOff x="3082834" y="9613060"/>
            <a:chExt cx="19711873" cy="553998"/>
          </a:xfrm>
        </p:grpSpPr>
        <p:sp>
          <p:nvSpPr>
            <p:cNvPr id="60" name="文本框 59"/>
            <p:cNvSpPr txBox="1"/>
            <p:nvPr/>
          </p:nvSpPr>
          <p:spPr>
            <a:xfrm>
              <a:off x="5669393" y="9613060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用户可以缴纳生活所花费的费用，如：电话费、网费、水电煤气费等。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65983" y="9613060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生活服务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3082834" y="973194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317968" y="10545548"/>
            <a:ext cx="19711873" cy="553998"/>
            <a:chOff x="3082834" y="11509022"/>
            <a:chExt cx="19711873" cy="553998"/>
          </a:xfrm>
        </p:grpSpPr>
        <p:sp>
          <p:nvSpPr>
            <p:cNvPr id="62" name="文本框 61"/>
            <p:cNvSpPr txBox="1"/>
            <p:nvPr/>
          </p:nvSpPr>
          <p:spPr>
            <a:xfrm>
              <a:off x="5669393" y="11509022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用户可以在这里对自己的账户怕片进行查看管理、可以汇款、可以换款、可以查看负债、金融等信息。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365983" y="11509022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业务服务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82834" y="11627902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17968" y="11725419"/>
            <a:ext cx="19711873" cy="1015663"/>
            <a:chOff x="3082834" y="11509022"/>
            <a:chExt cx="19711873" cy="1015663"/>
          </a:xfrm>
        </p:grpSpPr>
        <p:sp>
          <p:nvSpPr>
            <p:cNvPr id="28" name="文本框 27"/>
            <p:cNvSpPr txBox="1"/>
            <p:nvPr/>
          </p:nvSpPr>
          <p:spPr>
            <a:xfrm>
              <a:off x="5669393" y="11509022"/>
              <a:ext cx="17125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用户可以通过选择证书，输入密码来进行登陆，也可以通过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Windows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生物识别认证来登陆，是登录变得更加快捷和安全。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365983" y="11509022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登录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2834" y="11627902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通知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4486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Notification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00493" y="5743212"/>
            <a:ext cx="7792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用户可以通过通知查看产品的最新投资理财动向，还款信息等。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4892" y="350479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动态磁贴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2774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Live tile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9806" y="4380932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用户可以通过磁贴查看最新活动或者是最新产品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61" y="189115"/>
            <a:ext cx="24380951" cy="13714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39" y="1937235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9028" y="5977876"/>
            <a:ext cx="14997250" cy="1860824"/>
            <a:chOff x="6204948" y="5977876"/>
            <a:chExt cx="14997250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9444539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8000" spc="-200" dirty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联系方式</a:t>
              </a:r>
              <a:endParaRPr lang="en-US" altLang="zh-CN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9444539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Contact information</a:t>
              </a: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620494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5746" y="7440657"/>
            <a:ext cx="1267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合作伙伴有设计或者技术上的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问题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可以</a:t>
            </a:r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</a:t>
            </a:r>
            <a:r>
              <a:rPr lang="en-US" altLang="zh-CN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团队。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5300" y="10167118"/>
            <a:ext cx="1327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联系方式</a:t>
            </a:r>
            <a:r>
              <a:rPr lang="en-US" altLang="zh-CN" sz="4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winappcompat@microsoft.com</a:t>
            </a:r>
            <a:r>
              <a:rPr lang="en-US" altLang="zh-CN" sz="5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zh-CN" altLang="en-US" sz="5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11" y="2547918"/>
            <a:ext cx="1840840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8594" y="5751871"/>
            <a:ext cx="7966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 smtClean="0">
                <a:solidFill>
                  <a:schemeClr val="accent1">
                    <a:lumMod val="75000"/>
                  </a:schemeClr>
                </a:solidFill>
              </a:rPr>
              <a:t>THANKES</a:t>
            </a:r>
            <a:endParaRPr lang="zh-CN" altLang="en-US" sz="1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" y="581649"/>
            <a:ext cx="4251140" cy="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登录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56" y="3437372"/>
            <a:ext cx="5155555" cy="94222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99" y="3437373"/>
            <a:ext cx="14737323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Cortana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94" y="3835707"/>
            <a:ext cx="4787301" cy="8546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707" y="3835707"/>
            <a:ext cx="4787301" cy="85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快捷操作 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未登录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72" y="3437373"/>
            <a:ext cx="14737323" cy="9422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54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快捷操作 </a:t>
            </a:r>
            <a:r>
              <a:rPr lang="en-US" altLang="zh-CN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— 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已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登录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54" y="3437372"/>
            <a:ext cx="5155555" cy="94222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69" y="3437373"/>
            <a:ext cx="14761951" cy="94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理财投资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297" y="3437373"/>
            <a:ext cx="14737323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456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生活服务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56" y="3437372"/>
            <a:ext cx="5155555" cy="94222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97" y="3437373"/>
            <a:ext cx="14737323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</TotalTime>
  <Words>522</Words>
  <Application>Microsoft Office PowerPoint</Application>
  <PresentationFormat>自定义</PresentationFormat>
  <Paragraphs>113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Microsoft YaHei UI</vt:lpstr>
      <vt:lpstr>Microsoft YaHei UI Light</vt:lpstr>
      <vt:lpstr>宋体</vt:lpstr>
      <vt:lpstr>幼圆</vt:lpstr>
      <vt:lpstr>Arial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Meixuan Li (Bei Jing Shu Zi Bing Bao Xin)</dc:creator>
  <cp:lastModifiedBy>Meixuan Li (Bei Jing Shu Zi Bing Bao Xin)</cp:lastModifiedBy>
  <cp:revision>204</cp:revision>
  <dcterms:created xsi:type="dcterms:W3CDTF">2015-09-16T02:48:15Z</dcterms:created>
  <dcterms:modified xsi:type="dcterms:W3CDTF">2015-09-21T03:46:33Z</dcterms:modified>
</cp:coreProperties>
</file>